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78" r:id="rId5"/>
    <p:sldId id="265" r:id="rId6"/>
    <p:sldId id="277" r:id="rId7"/>
    <p:sldId id="261" r:id="rId8"/>
    <p:sldId id="262" r:id="rId9"/>
    <p:sldId id="263" r:id="rId10"/>
    <p:sldId id="264" r:id="rId11"/>
    <p:sldId id="266" r:id="rId12"/>
    <p:sldId id="267" r:id="rId13"/>
    <p:sldId id="272" r:id="rId14"/>
    <p:sldId id="268" r:id="rId15"/>
    <p:sldId id="271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863302"/>
          </a:xfrm>
        </p:spPr>
        <p:txBody>
          <a:bodyPr/>
          <a:lstStyle/>
          <a:p>
            <a:r>
              <a:rPr lang="ru-RU" dirty="0"/>
              <a:t>Западающие задания обучающихся по географии при сдаче ОГЭ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5445224"/>
            <a:ext cx="5711824" cy="89842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Презентацию подготовила: учитель географии МОУ «Турочакская СОШ им. Я.И. </a:t>
            </a:r>
            <a:r>
              <a:rPr lang="ru-RU" dirty="0" err="1" smtClean="0"/>
              <a:t>Баляева</a:t>
            </a:r>
            <a:r>
              <a:rPr lang="ru-RU" dirty="0" smtClean="0"/>
              <a:t>»</a:t>
            </a:r>
          </a:p>
          <a:p>
            <a:pPr algn="r"/>
            <a:r>
              <a:rPr lang="ru-RU" dirty="0" err="1" smtClean="0"/>
              <a:t>Акпыжаева</a:t>
            </a:r>
            <a:r>
              <a:rPr lang="ru-RU" dirty="0" smtClean="0"/>
              <a:t> М.М.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r="5586"/>
          <a:stretch>
            <a:fillRect/>
          </a:stretch>
        </p:blipFill>
        <p:spPr bwMode="auto">
          <a:xfrm>
            <a:off x="1508126" y="1143000"/>
            <a:ext cx="5440138" cy="40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93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0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80920" cy="62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00459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764704"/>
          </a:xfrm>
        </p:spPr>
        <p:txBody>
          <a:bodyPr/>
          <a:lstStyle/>
          <a:p>
            <a:r>
              <a:rPr lang="ru-RU" dirty="0"/>
              <a:t>Как избежать ошибок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8092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/>
              <a:t>Перечитывать </a:t>
            </a:r>
            <a:r>
              <a:rPr lang="ru-RU" sz="3200" b="1" dirty="0"/>
              <a:t>задание перед ответом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Типичные </a:t>
            </a:r>
            <a:r>
              <a:rPr lang="ru-RU" sz="2800" dirty="0">
                <a:solidFill>
                  <a:schemeClr val="tx1"/>
                </a:solidFill>
              </a:rPr>
              <a:t>ошибки ученики допускают в спешке и по невнимательности. Например, в задании 26 требуется перечислить породы, начиная от более древних, а </a:t>
            </a:r>
            <a:r>
              <a:rPr lang="ru-RU" sz="2800" dirty="0" smtClean="0">
                <a:solidFill>
                  <a:schemeClr val="tx1"/>
                </a:solidFill>
              </a:rPr>
              <a:t>обучающийся </a:t>
            </a:r>
            <a:r>
              <a:rPr lang="ru-RU" sz="2800" dirty="0">
                <a:solidFill>
                  <a:schemeClr val="tx1"/>
                </a:solidFill>
              </a:rPr>
              <a:t>указывает в обратном порядке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Другой случай: в задании 24 </a:t>
            </a:r>
            <a:r>
              <a:rPr lang="ru-RU" sz="2800" dirty="0" smtClean="0">
                <a:solidFill>
                  <a:schemeClr val="tx1"/>
                </a:solidFill>
              </a:rPr>
              <a:t>ученик </a:t>
            </a:r>
            <a:r>
              <a:rPr lang="ru-RU" sz="2800" dirty="0">
                <a:solidFill>
                  <a:schemeClr val="tx1"/>
                </a:solidFill>
              </a:rPr>
              <a:t>прекрасно понимает, что первыми Новый год встречают жители Чукотки и Камчатки, а в ответе всё перепутает. </a:t>
            </a:r>
            <a:r>
              <a:rPr lang="ru-RU" sz="2800" u="sng" dirty="0">
                <a:solidFill>
                  <a:schemeClr val="tx1"/>
                </a:solidFill>
              </a:rPr>
              <a:t>Поэтому задание следует читать внимательно и перечитывать его снова перед тем, как записать ответ.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8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Давать полный, развёрнутый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20 требуется показать, что ученик умеет читать карту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нужно не полениться и описать каждый из приведённых участков, иначе ответ будет неполным.</a:t>
            </a:r>
          </a:p>
        </p:txBody>
      </p:sp>
    </p:spTree>
    <p:extLst>
      <p:ext uri="{BB962C8B-B14F-4D97-AF65-F5344CB8AC3E}">
        <p14:creationId xmlns:p14="http://schemas.microsoft.com/office/powerpoint/2010/main" val="4522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836712"/>
          </a:xfrm>
        </p:spPr>
        <p:txBody>
          <a:bodyPr/>
          <a:lstStyle/>
          <a:p>
            <a:r>
              <a:rPr lang="ru-RU" sz="4800" dirty="0" smtClean="0"/>
              <a:t>Что нужно запомнить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Физическую и административную карту мира нужно изучить заранее — на экзамене времени на долгие поиски рек и городов не будет.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Вместо учебника лучше сразу взяться за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Полезно выполнять и задания прошлых лет, чтобы запомнить расположение географических объектов.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Подготовиться к экзамену самостоятельно можно с помощью сайта ФИПИ и трёх атласов: за 7, 8 и 9 класс. Для этого нужно изучить кодификатор и спецификацию ОГЭ по географии, а также внимательно прочитать критерии оценивания и примеры правильных ответов.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Опытный преподаватель научит действовать по алгоритму и подскажет, в каком атласе искать информацию к каждому заданию.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Если ученик не знаком с географией России, лучше сосредоточиться на заданиях 8–21, не требующих знаний карты.</a:t>
            </a:r>
          </a:p>
        </p:txBody>
      </p:sp>
    </p:spTree>
    <p:extLst>
      <p:ext uri="{BB962C8B-B14F-4D97-AF65-F5344CB8AC3E}">
        <p14:creationId xmlns:p14="http://schemas.microsoft.com/office/powerpoint/2010/main" val="38828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180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Введение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в формате ОГЭ (ГИА) по географии учащиеся сдают уже в течение нескольких лет.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и их родителей в сентябре проводится совместное родительское собрание, на котором получают информацию об организации и проведении ОГЭ по всем предметам в 9 классе и то, как необходимо к экзаменам подготовиться, чтобы получить высокий результат, набрать максимальное количество баллов. Сообщаем о результатах сдачи экзамена за предыдущие годы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же собрании знакомим родителей с нормативно - правовыми документами, со структурой экзамена, теми изменениями, которые возможно произошли в этом учебном году, с порядком проведения экзамена, системой оценивания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хорошая подготовка по программе предмета, к сожалению, не гарантирует успех на экзамене. Ученику нужно получить не только практические навыки выполнения тестовых заданий, но и уметь проанализировать свои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 на спецкурсах.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знать структурные особенности тестов, познакомиться с возможными формулировками вопросов, научиться распределять время на выполнение заданий, понять, за что могут быть снижены баллы. </a:t>
            </a:r>
          </a:p>
        </p:txBody>
      </p:sp>
    </p:spTree>
    <p:extLst>
      <p:ext uri="{BB962C8B-B14F-4D97-AF65-F5344CB8AC3E}">
        <p14:creationId xmlns:p14="http://schemas.microsoft.com/office/powerpoint/2010/main" val="42782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366" y="116632"/>
            <a:ext cx="86991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сдачи экзаменов девятиклассникам необходима определённая система подготовки, которую организую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месяца.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разработан маршрут повторения учебного материала, начиная с учебного материала 6 класса. Обозначаем время проведения консультаций. Составляю список учета посещения занятий учащимися, со второй половины октября раздаю экзаменационные работы с указанием заданий, которые подлежит выполнить. При проверке работ учитываю, насколько усвоен у каждого учащегося, тот или иной материал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дает возможность организовывать или индивидуальную работу, или работу в группах на запланированных консультациях.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давно доказали, что люди лучше всего усваивают то, что обсуждают с другими, а лучше всего помнят то, что объясняют другим. Поэтому в группе выполняют задания по блокам, сравнивают решения между собой, а затем с ответами учителя. Или же, индивидуально получают варианты тестовых заданий и выполняют только те, в которых были допущены ошибки. </a:t>
            </a:r>
          </a:p>
        </p:txBody>
      </p:sp>
    </p:spTree>
    <p:extLst>
      <p:ext uri="{BB962C8B-B14F-4D97-AF65-F5344CB8AC3E}">
        <p14:creationId xmlns:p14="http://schemas.microsoft.com/office/powerpoint/2010/main" val="20352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8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Типы заданий, вызывающих затруднения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Чтение профиля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Вычисление процентов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Полное объяснение при ответе на задание, требующее развернутого ответа.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Недостаточное знание географической карты.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Невнимательное, неосмысленное чтение текста (чаще всего, не понимают содержание  прочитанного ими текста).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Чтение климатограммы.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ru-RU" sz="2800" dirty="0" smtClean="0"/>
              <a:t>Описание заданий, вызывающие затруднения у обучающихся. Пути их решения.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1731"/>
            <a:ext cx="8136904" cy="484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6" y="260648"/>
            <a:ext cx="8456940" cy="621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80920" cy="62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134</TotalTime>
  <Words>602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Западающие задания обучающихся по географии при сдаче ОГЭ</vt:lpstr>
      <vt:lpstr>Введение</vt:lpstr>
      <vt:lpstr>Презентация PowerPoint</vt:lpstr>
      <vt:lpstr>Презентация PowerPoint</vt:lpstr>
      <vt:lpstr>Типы заданий, вызывающих затруднения</vt:lpstr>
      <vt:lpstr>Презентация PowerPoint</vt:lpstr>
      <vt:lpstr>Описание заданий, вызывающие затруднения у обучающихся. Пути их решения.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избежать ошибок</vt:lpstr>
      <vt:lpstr>         Перечитывать задание перед ответом </vt:lpstr>
      <vt:lpstr>Давать полный, развёрнутый ответ</vt:lpstr>
      <vt:lpstr>Что нужно запомнить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Западающие задания обучающихся по географии при сдаче ОГЭ</dc:title>
  <dc:creator>Марина</dc:creator>
  <cp:lastModifiedBy>Марина Акпыжаева</cp:lastModifiedBy>
  <cp:revision>14</cp:revision>
  <dcterms:created xsi:type="dcterms:W3CDTF">2020-08-19T06:25:30Z</dcterms:created>
  <dcterms:modified xsi:type="dcterms:W3CDTF">2022-03-22T13:47:38Z</dcterms:modified>
</cp:coreProperties>
</file>